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a ekran" id="{C41E965D-1BB0-6E42-80C1-B0CE61D34D0F}">
          <p14:sldIdLst>
            <p14:sldId id="267"/>
          </p14:sldIdLst>
        </p14:section>
        <p14:section name="projenin amacı" id="{34C61D3D-3DDA-8544-919D-38908B71CF6E}">
          <p14:sldIdLst>
            <p14:sldId id="268"/>
            <p14:sldId id="269"/>
          </p14:sldIdLst>
        </p14:section>
        <p14:section name="projenin linkleri" id="{DBB0F080-D76F-2449-A8A8-97428CE5CDE4}">
          <p14:sldIdLst>
            <p14:sldId id="270"/>
            <p14:sldId id="271"/>
          </p14:sldIdLst>
        </p14:section>
        <p14:section name="Malzemeler" id="{D01103C6-D9B4-874A-903D-1D54C47D2E73}">
          <p14:sldIdLst>
            <p14:sldId id="272"/>
            <p14:sldId id="273"/>
          </p14:sldIdLst>
        </p14:section>
        <p14:section name="Projenin Devre Şeması" id="{17ED8106-7472-CA40-A9D6-5927206203E6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7" autoAdjust="0"/>
    <p:restoredTop sz="86397" autoAdjust="0"/>
  </p:normalViewPr>
  <p:slideViewPr>
    <p:cSldViewPr snapToGrid="0" snapToObjects="1">
      <p:cViewPr varScale="1">
        <p:scale>
          <a:sx n="59" d="100"/>
          <a:sy n="59" d="100"/>
        </p:scale>
        <p:origin x="3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4.06.2023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4.06.2023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slide" Target="slide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slide" Target="slide4.xml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slide" Target="slide8.xm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WOR35/RobotKol" TargetMode="External"/><Relationship Id="rId5" Type="http://schemas.openxmlformats.org/officeDocument/2006/relationships/hyperlink" Target="https://pixabay.com/tr/photoshop-arka-pl%C3%A2n-su-gezegen-1047409/" TargetMode="Externa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4000"/>
                    </a14:imgEffect>
                    <a14:imgEffect>
                      <a14:brightnessContrast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422" b="1837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1588202" y="385357"/>
            <a:ext cx="901560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10/A Robot Kol Projesi</a:t>
            </a:r>
          </a:p>
          <a:p>
            <a:pPr algn="ctr"/>
            <a:endParaRPr lang="tr-TR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3264148" y="1179600"/>
            <a:ext cx="566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716 </a:t>
            </a:r>
            <a:r>
              <a:rPr lang="tr-TR" sz="2000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mahmut</a:t>
            </a:r>
            <a:r>
              <a:rPr lang="tr-TR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arda &amp; 280 cenk etik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829979"/>
                  </p:ext>
                </p:extLst>
              </p:nvPr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7548007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3546311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3204949"/>
                  </p:ext>
                </p:extLst>
              </p:nvPr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162825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52350" y="2321004"/>
            <a:ext cx="6287298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Projenin Yapım </a:t>
            </a:r>
          </a:p>
          <a:p>
            <a:pPr algn="ctr"/>
            <a:r>
              <a:rPr lang="tr-TR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Amacı</a:t>
            </a:r>
          </a:p>
          <a:p>
            <a:pPr algn="ctr"/>
            <a:endParaRPr lang="tr-TR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on top of mountain during daytime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138284" y="1834088"/>
            <a:ext cx="1191544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Projenin Yapım Amacı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DEF25E56-7D7B-603E-A6CC-1608979703C3}"/>
              </a:ext>
            </a:extLst>
          </p:cNvPr>
          <p:cNvSpPr txBox="1"/>
          <p:nvPr/>
        </p:nvSpPr>
        <p:spPr>
          <a:xfrm>
            <a:off x="4419600" y="3654117"/>
            <a:ext cx="3954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Çok Amaçlı Robot Kol projemizin </a:t>
            </a:r>
            <a:r>
              <a:rPr lang="tr-TR" dirty="0" err="1">
                <a:solidFill>
                  <a:schemeClr val="bg1"/>
                </a:solidFill>
              </a:rPr>
              <a:t>amacı,programlama</a:t>
            </a:r>
            <a:r>
              <a:rPr lang="tr-TR" dirty="0">
                <a:solidFill>
                  <a:schemeClr val="bg1"/>
                </a:solidFill>
              </a:rPr>
              <a:t>  bilgisi </a:t>
            </a:r>
            <a:r>
              <a:rPr lang="tr-TR" dirty="0" err="1">
                <a:solidFill>
                  <a:schemeClr val="bg1"/>
                </a:solidFill>
              </a:rPr>
              <a:t>istemeden,kullanıcı</a:t>
            </a:r>
            <a:r>
              <a:rPr lang="tr-TR" dirty="0">
                <a:solidFill>
                  <a:schemeClr val="bg1"/>
                </a:solidFill>
              </a:rPr>
              <a:t> dostu, değişik ortamlarda kullanılabilecek yazılım ve yazılımla çalışan prototipin yapımını gerçekleştirmektedir</a:t>
            </a:r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791517" y="40516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791517" y="2184023"/>
            <a:ext cx="62967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05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Projenin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05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linkleri</a:t>
            </a:r>
          </a:p>
        </p:txBody>
      </p:sp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4619" b="4619"/>
          <a:stretch/>
        </p:blipFill>
        <p:spPr bwMode="auto">
          <a:xfrm>
            <a:off x="0" y="-148362"/>
            <a:ext cx="12192000" cy="733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758118" y="1834088"/>
            <a:ext cx="867577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Projenin linkleri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Bu projemizde sizi kullandığımız kodları içeren ve </a:t>
            </a:r>
            <a:r>
              <a:rPr lang="tr-T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tinkercad</a:t>
            </a:r>
            <a:r>
              <a:rPr lang="tr-T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te kullandığımız kodları da içeren linkleri </a:t>
            </a:r>
            <a:r>
              <a:rPr lang="tr-T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vereceğiz.</a:t>
            </a:r>
            <a:r>
              <a:rPr lang="tr-TR" sz="1200" spc="300" dirty="0" err="1">
                <a:solidFill>
                  <a:schemeClr val="bg1"/>
                </a:solidFill>
                <a:latin typeface="Raleway" panose="020B0503030101060003" pitchFamily="34" charset="77"/>
                <a:hlinkClick r:id="rId6"/>
              </a:rPr>
              <a:t>https</a:t>
            </a:r>
            <a:r>
              <a:rPr lang="tr-TR" sz="1200" spc="300" dirty="0">
                <a:solidFill>
                  <a:schemeClr val="bg1"/>
                </a:solidFill>
                <a:latin typeface="Raleway" panose="020B0503030101060003" pitchFamily="34" charset="77"/>
                <a:hlinkClick r:id="rId6"/>
              </a:rPr>
              <a:t>://github.com/WOR35/</a:t>
            </a:r>
            <a:r>
              <a:rPr lang="tr-TR" sz="1200" spc="300" dirty="0" err="1">
                <a:solidFill>
                  <a:schemeClr val="bg1"/>
                </a:solidFill>
                <a:latin typeface="Raleway" panose="020B0503030101060003" pitchFamily="34" charset="77"/>
                <a:hlinkClick r:id="rId6"/>
              </a:rPr>
              <a:t>RobotKol</a:t>
            </a:r>
            <a:endParaRPr lang="tr-TR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025703" y="9515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8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0083D3-2002-DF7D-D9A4-5D8BABD4D854}"/>
              </a:ext>
            </a:extLst>
          </p:cNvPr>
          <p:cNvSpPr/>
          <p:nvPr/>
        </p:nvSpPr>
        <p:spPr>
          <a:xfrm>
            <a:off x="2396709" y="202581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tr-TR" sz="8000" b="1" spc="-150" dirty="0">
                <a:latin typeface="Raleway" panose="020B0503030101060003" pitchFamily="34" charset="77"/>
              </a:rPr>
              <a:t> Malzemeler</a:t>
            </a:r>
            <a:endParaRPr lang="en-LT" sz="8000" b="1" spc="-15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range and gray camping tent near body of water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803279" y="1834088"/>
            <a:ext cx="658545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Malzemeler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Bu bölümde size Robot Kol Projemizde kullanmış olduğumuz malzemelerden bahsettik;</a:t>
            </a:r>
          </a:p>
          <a:p>
            <a:pPr algn="ctr"/>
            <a:r>
              <a:rPr lang="tr-T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1 adet </a:t>
            </a:r>
            <a:r>
              <a:rPr lang="tr-T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breadboard</a:t>
            </a:r>
            <a:r>
              <a:rPr lang="tr-T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, 1 adet Arduino </a:t>
            </a:r>
            <a:r>
              <a:rPr lang="tr-T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uno</a:t>
            </a:r>
            <a:r>
              <a:rPr lang="tr-T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, 2 adet butonlu joystick,10 adet dişi erkek </a:t>
            </a:r>
            <a:r>
              <a:rPr lang="tr-T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jumper</a:t>
            </a:r>
            <a:r>
              <a:rPr lang="tr-T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kablo 10 adet erkek </a:t>
            </a:r>
            <a:r>
              <a:rPr lang="tr-T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erkek</a:t>
            </a:r>
            <a:r>
              <a:rPr lang="tr-T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</a:t>
            </a:r>
            <a:r>
              <a:rPr lang="tr-T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jumper</a:t>
            </a:r>
            <a:r>
              <a:rPr lang="tr-T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kablo(bu malzemeler temel olanlardır)temel olmayan bütün malzemelerden proje raporumuzda </a:t>
            </a:r>
            <a:r>
              <a:rPr lang="tr-TR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bahsetttik</a:t>
            </a:r>
            <a:r>
              <a:rPr lang="tr-T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.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308599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869581" y="1481845"/>
            <a:ext cx="629671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8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Projenin Devre Şeması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range dome tent surrounded by silhouette of trees at blue hour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-1894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-88415" y="1771639"/>
            <a:ext cx="1218795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8800" b="1" spc="-15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Projenin Devre Şeması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396A886-7509-B860-AFC3-B49491603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468" y="2963334"/>
            <a:ext cx="5362390" cy="364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174</Words>
  <Application>Microsoft Office PowerPoint</Application>
  <PresentationFormat>Geniş ekran</PresentationFormat>
  <Paragraphs>26</Paragraphs>
  <Slides>9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Raleway</vt:lpstr>
      <vt:lpstr>Raleway Black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Mahmut Arda;Cenk Etik</dc:creator>
  <cp:lastModifiedBy>OĞUZHAN</cp:lastModifiedBy>
  <cp:revision>11</cp:revision>
  <dcterms:created xsi:type="dcterms:W3CDTF">2020-12-19T18:59:10Z</dcterms:created>
  <dcterms:modified xsi:type="dcterms:W3CDTF">2023-06-04T16:14:14Z</dcterms:modified>
</cp:coreProperties>
</file>